
<file path=[Content_Types].xml><?xml version="1.0" encoding="utf-8"?>
<Types xmlns="http://schemas.openxmlformats.org/package/2006/content-types">
  <Override PartName="/ppt/slideLayouts/slideLayout1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17.xml" ContentType="application/vnd.openxmlformats-officedocument.presentationml.slideLayout+xml"/>
  <Override PartName="/ppt/slideLayouts/slideLayout2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60" r:id="rId4"/>
    <p:sldId id="262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1782" autoAdjust="0"/>
    <p:restoredTop sz="93762" autoAdjust="0"/>
  </p:normalViewPr>
  <p:slideViewPr>
    <p:cSldViewPr snapToGrid="0" snapToObjects="1">
      <p:cViewPr varScale="1">
        <p:scale>
          <a:sx n="107" d="100"/>
          <a:sy n="107" d="100"/>
        </p:scale>
        <p:origin x="-6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2575" y="228600"/>
            <a:ext cx="4235450" cy="4187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624388" y="2378075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425450" y="174625"/>
            <a:ext cx="412750" cy="8318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4624388" y="228600"/>
            <a:ext cx="2057400" cy="20383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F8E2D6C7-9021-40D6-896A-9A63B222E635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8E797-BA13-4ECC-B541-9005A4B2E08E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B8739-0EF9-4454-95E1-3E96546EFD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E3AE0-7E55-44B1-807B-9896E01C8C00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31EB8-0E8F-45C6-B50A-3F03D69CF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F417A-59FA-48F3-999A-0E3482F9966E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76964-BA46-4651-9A56-00F5B49AA9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425450" y="174625"/>
            <a:ext cx="412750" cy="8318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C317F-2D74-4530-AA28-BD73CC41A8B8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213" y="6423025"/>
            <a:ext cx="33162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3989388" y="3370263"/>
            <a:ext cx="220662" cy="3698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66780-B475-4272-BA7C-7E1542C85364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DF366-2BFD-4698-A7B3-802380E8AB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6802438" y="2378075"/>
            <a:ext cx="2057400" cy="2038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327025" y="4632325"/>
            <a:ext cx="220663" cy="36988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8B1E7-2182-430B-9BC3-F85C46B813EF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C7633-9DBC-4C32-BFAF-A08054865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2575" y="228600"/>
            <a:ext cx="6386513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425450" y="174625"/>
            <a:ext cx="412750" cy="8318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>
          <a:xfrm>
            <a:off x="5211763" y="6235700"/>
            <a:ext cx="1349375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53E77CC-3089-4FD4-95C3-03482AEAE066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381000" y="6235700"/>
            <a:ext cx="4648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DA023-4DFF-465E-B4FF-24BBB00D0F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425450" y="174625"/>
            <a:ext cx="412750" cy="8318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4535488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6"/>
          </p:nvPr>
        </p:nvSpPr>
        <p:spPr>
          <a:xfrm>
            <a:off x="3048000" y="6235700"/>
            <a:ext cx="1347788" cy="365125"/>
          </a:xfrm>
        </p:spPr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F863076-5099-4507-991E-9F5C0611FE07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7"/>
          </p:nvPr>
        </p:nvSpPr>
        <p:spPr>
          <a:xfrm>
            <a:off x="381000" y="6235700"/>
            <a:ext cx="2590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FC4FD-8B59-49C6-A238-E85883DAF4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4749800" y="3370263"/>
            <a:ext cx="220663" cy="3698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24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5"/>
          </p:nvPr>
        </p:nvSpPr>
        <p:spPr>
          <a:xfrm>
            <a:off x="7391400" y="6423025"/>
            <a:ext cx="1536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51316-80C4-46E2-B4E9-78BF3975241F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6"/>
          </p:nvPr>
        </p:nvSpPr>
        <p:spPr>
          <a:xfrm>
            <a:off x="4191000" y="6423025"/>
            <a:ext cx="3005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DEBED-134B-4EAF-86FC-454EAD52C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5AD34-F3FB-4BCD-A555-37406C68AA79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37FE7-8168-48BD-A1A8-CAB2D57BF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10550" y="282575"/>
            <a:ext cx="6413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8067675" y="282575"/>
            <a:ext cx="92075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78CD8-C55A-4C40-A0E5-B5F7F8B4C303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54E0C-C050-4BCC-B6FC-BD47815903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166100" y="282575"/>
            <a:ext cx="685800" cy="301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4"/>
          <p:cNvSpPr txBox="1"/>
          <p:nvPr/>
        </p:nvSpPr>
        <p:spPr>
          <a:xfrm rot="16200000">
            <a:off x="8593932" y="561181"/>
            <a:ext cx="260350" cy="5540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CA713-EB42-435C-8622-F80446926055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7C110-1558-45B4-887B-0363C0D569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rtlCol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7F223-46D8-4D4D-BC3F-CE5BF510FD69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06F21-203F-42C7-85FA-9D239830AF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2575" y="228600"/>
            <a:ext cx="4235450" cy="41878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8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624388" y="2378075"/>
            <a:ext cx="2057400" cy="2038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425450" y="174625"/>
            <a:ext cx="412750" cy="8318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rIns="45720">
            <a:noAutofit/>
          </a:bodyPr>
          <a:lstStyle>
            <a:lvl1pPr marL="0" indent="0" algn="ctr"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4"/>
          </p:nvPr>
        </p:nvSpPr>
        <p:spPr>
          <a:xfrm>
            <a:off x="4800600" y="6426200"/>
            <a:ext cx="1231900" cy="365125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fld id="{D3EB9ABF-8502-4D88-BADF-4BB2EEC77B08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311900" y="6426200"/>
            <a:ext cx="26162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8813" y="228600"/>
            <a:ext cx="82010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2003425" y="3111500"/>
            <a:ext cx="260350" cy="6143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8813" y="6248400"/>
            <a:ext cx="1474787" cy="365125"/>
          </a:xfrm>
        </p:spPr>
        <p:txBody>
          <a:bodyPr/>
          <a:lstStyle>
            <a:lvl1pPr algn="l"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96B8544-1856-47A2-A5FA-50F50BB79CE0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400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400"/>
            <a:ext cx="5540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09843-8AD6-4AEB-B43A-669513A16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10550" y="282575"/>
            <a:ext cx="64135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8067675" y="282575"/>
            <a:ext cx="92075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B51CC-A4C3-4D6E-B176-C03BCEC3108C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071BF-509E-4F3F-A080-EC5601CE3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18721-7883-440C-9A34-C74E126B76F8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D9316-CC51-473F-874D-ADAC4FEE1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6" name="Rectangle 5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B03A9-9EF1-4795-BDEB-23C0BCE3C340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4B73B-F5DA-48B5-903F-9A7622FD57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100" y="282575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223838" y="228600"/>
            <a:ext cx="260350" cy="554038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A446C-F721-4BCF-AD3D-B237BF2200A0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56A89-615A-4989-986A-D965C840E4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8475" y="484188"/>
            <a:ext cx="75565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8475" y="1981200"/>
            <a:ext cx="75565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500" y="64230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AEE53CE-A30C-472E-B4BC-935E2D0ADFEF}" type="datetimeFigureOut">
              <a:rPr lang="en-US"/>
              <a:pPr>
                <a:defRPr/>
              </a:pPr>
              <a:t>11/30/10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613" y="6423025"/>
            <a:ext cx="61229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888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791267-7A1F-48AB-8F55-38160EFD4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-72" charset="0"/>
          <a:ea typeface="ＭＳ Ｐゴシック" pitchFamily="-72" charset="-128"/>
          <a:cs typeface="ＭＳ Ｐゴシック" pitchFamily="-72" charset="-128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-72" charset="0"/>
          <a:ea typeface="ＭＳ Ｐゴシック" pitchFamily="-72" charset="-128"/>
          <a:cs typeface="ＭＳ Ｐゴシック" pitchFamily="-72" charset="-128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-72" charset="0"/>
          <a:ea typeface="ＭＳ Ｐゴシック" pitchFamily="-72" charset="-128"/>
          <a:cs typeface="ＭＳ Ｐゴシック" pitchFamily="-72" charset="-128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Rockwell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228600" indent="-228600" algn="l" rtl="0" fontAlgn="base">
        <a:spcBef>
          <a:spcPts val="2000"/>
        </a:spcBef>
        <a:spcAft>
          <a:spcPct val="0"/>
        </a:spcAft>
        <a:buClr>
          <a:schemeClr val="accent1"/>
        </a:buClr>
        <a:buSzPct val="75000"/>
        <a:buFont typeface="Wingdings" pitchFamily="-72" charset="2"/>
        <a:buChar char="n"/>
        <a:defRPr sz="2000" kern="1200">
          <a:solidFill>
            <a:srgbClr val="595959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457200" indent="-228600" algn="l" rtl="0" fontAlgn="base">
        <a:spcBef>
          <a:spcPts val="600"/>
        </a:spcBef>
        <a:spcAft>
          <a:spcPct val="0"/>
        </a:spcAft>
        <a:buClr>
          <a:srgbClr val="B870B8"/>
        </a:buClr>
        <a:buSzPct val="75000"/>
        <a:buFont typeface="Wingdings" pitchFamily="-72" charset="2"/>
        <a:buChar char="n"/>
        <a:defRPr kern="1200">
          <a:solidFill>
            <a:srgbClr val="595959"/>
          </a:solidFill>
          <a:latin typeface="+mn-lt"/>
          <a:ea typeface="ＭＳ Ｐゴシック" pitchFamily="-72" charset="-128"/>
          <a:cs typeface="+mn-cs"/>
        </a:defRPr>
      </a:lvl2pPr>
      <a:lvl3pPr marL="685800" indent="-228600" algn="l" rtl="0" fontAlgn="base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-72" charset="2"/>
        <a:buChar char="n"/>
        <a:defRPr kern="1200">
          <a:solidFill>
            <a:srgbClr val="595959"/>
          </a:solidFill>
          <a:latin typeface="+mn-lt"/>
          <a:ea typeface="ＭＳ Ｐゴシック" pitchFamily="-72" charset="-128"/>
          <a:cs typeface="+mn-cs"/>
        </a:defRPr>
      </a:lvl3pPr>
      <a:lvl4pPr marL="914400" indent="-228600" algn="l" rtl="0" fontAlgn="base">
        <a:spcBef>
          <a:spcPts val="600"/>
        </a:spcBef>
        <a:spcAft>
          <a:spcPct val="0"/>
        </a:spcAft>
        <a:buClr>
          <a:srgbClr val="B870B8"/>
        </a:buClr>
        <a:buSzPct val="75000"/>
        <a:buFont typeface="Wingdings" pitchFamily="-72" charset="2"/>
        <a:buChar char="n"/>
        <a:defRPr kern="1200">
          <a:solidFill>
            <a:srgbClr val="595959"/>
          </a:solidFill>
          <a:latin typeface="+mn-lt"/>
          <a:ea typeface="ＭＳ Ｐゴシック" pitchFamily="-72" charset="-128"/>
          <a:cs typeface="+mn-cs"/>
        </a:defRPr>
      </a:lvl4pPr>
      <a:lvl5pPr marL="1143000" indent="-228600" algn="l" rtl="0" fontAlgn="base">
        <a:spcBef>
          <a:spcPts val="600"/>
        </a:spcBef>
        <a:spcAft>
          <a:spcPct val="0"/>
        </a:spcAft>
        <a:buClr>
          <a:schemeClr val="accent1"/>
        </a:buClr>
        <a:buSzPct val="75000"/>
        <a:buFont typeface="Wingdings" pitchFamily="-72" charset="2"/>
        <a:buChar char="n"/>
        <a:defRPr kern="1200">
          <a:solidFill>
            <a:srgbClr val="595959"/>
          </a:solidFill>
          <a:latin typeface="+mn-lt"/>
          <a:ea typeface="ＭＳ Ｐゴシック" pitchFamily="-72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p8dGKIHgaCo&amp;feature=related" TargetMode="External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2" Type="http://schemas.openxmlformats.org/officeDocument/2006/relationships/hyperlink" Target="http://www.youtube.com/watch?v=9UOQa2FT0qc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idsexercise.co.uk/ExerciseDiabeticKids.html" TargetMode="External"/><Relationship Id="rId4" Type="http://schemas.openxmlformats.org/officeDocument/2006/relationships/hyperlink" Target="http://www.mybodydesign.com/id21.html" TargetMode="External"/><Relationship Id="rId5" Type="http://schemas.openxmlformats.org/officeDocument/2006/relationships/hyperlink" Target="http://weight-loss.families.com/blog/children-amp-dieting" TargetMode="External"/><Relationship Id="rId6" Type="http://schemas.openxmlformats.org/officeDocument/2006/relationships/hyperlink" Target="http://www.ndebelevillage.co.za/first.html" TargetMode="External"/><Relationship Id="rId7" Type="http://schemas.openxmlformats.org/officeDocument/2006/relationships/hyperlink" Target="http://pointgreysecondary.ca/node?page=4" TargetMode="External"/><Relationship Id="rId8" Type="http://schemas.openxmlformats.org/officeDocument/2006/relationships/hyperlink" Target="http://www.ieee125sc.org/" TargetMode="External"/><Relationship Id="rId1" Type="http://schemas.openxmlformats.org/officeDocument/2006/relationships/slideLayout" Target="../slideLayouts/slideLayout11.xml"/><Relationship Id="rId2" Type="http://schemas.openxmlformats.org/officeDocument/2006/relationships/hyperlink" Target="http://www.healthofstate.com/exercises/5-things-you-can-do-to-get-your-kids-exercis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4800600" y="5091113"/>
            <a:ext cx="4038600" cy="933450"/>
          </a:xfrm>
        </p:spPr>
        <p:txBody>
          <a:bodyPr>
            <a:normAutofit fontScale="90000"/>
          </a:bodyPr>
          <a:lstStyle/>
          <a:p>
            <a:r>
              <a:rPr lang="en-US"/>
              <a:t>How to have a healthy body and life!</a:t>
            </a: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657225" y="1181100"/>
            <a:ext cx="3590925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5400">
                <a:solidFill>
                  <a:schemeClr val="bg1"/>
                </a:solidFill>
                <a:latin typeface="Rockwell" pitchFamily="-72" charset="0"/>
              </a:rPr>
              <a:t>Exercise</a:t>
            </a:r>
          </a:p>
          <a:p>
            <a:pPr algn="ctr"/>
            <a:r>
              <a:rPr lang="en-US" sz="5400">
                <a:solidFill>
                  <a:schemeClr val="bg1"/>
                </a:solidFill>
                <a:latin typeface="Rockwell" pitchFamily="-72" charset="0"/>
              </a:rPr>
              <a:t>Is</a:t>
            </a:r>
          </a:p>
          <a:p>
            <a:pPr algn="ctr"/>
            <a:r>
              <a:rPr lang="en-US" sz="5400">
                <a:solidFill>
                  <a:schemeClr val="bg1"/>
                </a:solidFill>
                <a:latin typeface="Rockwell" pitchFamily="-72" charset="0"/>
              </a:rPr>
              <a:t>Fun!</a:t>
            </a:r>
          </a:p>
        </p:txBody>
      </p:sp>
      <p:pic>
        <p:nvPicPr>
          <p:cNvPr id="22532" name="Picture 4" descr="gymnastics-kids-exercising-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0625" y="2189163"/>
            <a:ext cx="2689225" cy="2259012"/>
          </a:xfrm>
          <a:prstGeom prst="rect">
            <a:avLst/>
          </a:prstGeom>
          <a:noFill/>
        </p:spPr>
      </p:pic>
      <p:pic>
        <p:nvPicPr>
          <p:cNvPr id="22533" name="Picture 5" descr="kids exercise_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3038"/>
            <a:ext cx="2689225" cy="2016125"/>
          </a:xfrm>
          <a:prstGeom prst="rect">
            <a:avLst/>
          </a:prstGeom>
          <a:noFill/>
        </p:spPr>
      </p:pic>
      <p:pic>
        <p:nvPicPr>
          <p:cNvPr id="22534" name="Picture 6" descr="1096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189163"/>
            <a:ext cx="1792288" cy="2259012"/>
          </a:xfrm>
          <a:prstGeom prst="rect">
            <a:avLst/>
          </a:prstGeom>
          <a:noFill/>
        </p:spPr>
      </p:pic>
      <p:pic>
        <p:nvPicPr>
          <p:cNvPr id="22537" name="Picture 9" descr="kid-exercis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61225" y="171450"/>
            <a:ext cx="1698625" cy="20177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Placeholder 7" descr="kids_playing.jpg"/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-14145" b="-14145"/>
          <a:stretch>
            <a:fillRect/>
          </a:stretch>
        </p:blipFill>
        <p:spPr>
          <a:xfrm>
            <a:off x="6815138" y="249238"/>
            <a:ext cx="2057400" cy="2038350"/>
          </a:xfrm>
        </p:spPr>
      </p:pic>
      <p:sp>
        <p:nvSpPr>
          <p:cNvPr id="23556" name="Text Placeholder 5"/>
          <p:cNvSpPr>
            <a:spLocks noGrp="1"/>
          </p:cNvSpPr>
          <p:nvPr>
            <p:ph type="body" idx="2"/>
          </p:nvPr>
        </p:nvSpPr>
        <p:spPr>
          <a:xfrm>
            <a:off x="1870075" y="4933950"/>
            <a:ext cx="5819775" cy="1319213"/>
          </a:xfrm>
        </p:spPr>
        <p:txBody>
          <a:bodyPr/>
          <a:lstStyle/>
          <a:p>
            <a:r>
              <a:rPr lang="en-US" sz="5000" smtClean="0">
                <a:solidFill>
                  <a:schemeClr val="tx1"/>
                </a:solidFill>
              </a:rPr>
              <a:t>What is exercise?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0238" y="830263"/>
            <a:ext cx="3556000" cy="29130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500" smtClean="0">
                <a:solidFill>
                  <a:schemeClr val="bg1"/>
                </a:solidFill>
              </a:rPr>
              <a:t>* Actions or activities that require physical or mental </a:t>
            </a:r>
            <a:r>
              <a:rPr lang="en-US" sz="2500" u="sng" smtClean="0">
                <a:solidFill>
                  <a:schemeClr val="bg1"/>
                </a:solidFill>
              </a:rPr>
              <a:t>energy</a:t>
            </a:r>
            <a:br>
              <a:rPr lang="en-US" sz="2500" u="sng" smtClean="0">
                <a:solidFill>
                  <a:schemeClr val="bg1"/>
                </a:solidFill>
              </a:rPr>
            </a:br>
            <a:r>
              <a:rPr lang="en-US" sz="2500" u="sng" smtClean="0">
                <a:solidFill>
                  <a:schemeClr val="bg1"/>
                </a:solidFill>
              </a:rPr>
              <a:t/>
            </a:r>
            <a:br>
              <a:rPr lang="en-US" sz="2500" u="sng" smtClean="0">
                <a:solidFill>
                  <a:schemeClr val="bg1"/>
                </a:solidFill>
              </a:rPr>
            </a:br>
            <a:r>
              <a:rPr lang="en-US" sz="2500" smtClean="0">
                <a:solidFill>
                  <a:schemeClr val="bg1"/>
                </a:solidFill>
              </a:rPr>
              <a:t>*What are some examples of things you do every day?</a:t>
            </a:r>
            <a:r>
              <a:rPr lang="en-US" sz="2500" smtClean="0">
                <a:solidFill>
                  <a:schemeClr val="tx1"/>
                </a:solidFill>
              </a:rPr>
              <a:t/>
            </a:r>
            <a:br>
              <a:rPr lang="en-US" sz="2500" smtClean="0">
                <a:solidFill>
                  <a:schemeClr val="tx1"/>
                </a:solidFill>
              </a:rPr>
            </a:br>
            <a:endParaRPr lang="en-US" sz="2500" smtClean="0"/>
          </a:p>
        </p:txBody>
      </p:sp>
      <p:sp>
        <p:nvSpPr>
          <p:cNvPr id="23557" name="Text Box 1029"/>
          <p:cNvSpPr txBox="1">
            <a:spLocks noChangeArrowheads="1"/>
          </p:cNvSpPr>
          <p:nvPr/>
        </p:nvSpPr>
        <p:spPr bwMode="auto">
          <a:xfrm>
            <a:off x="4954588" y="2933700"/>
            <a:ext cx="14351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Rockwell" pitchFamily="-72" charset="0"/>
              </a:rPr>
              <a:t>Let’s see some examples: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Examples!!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sz="half" idx="1"/>
          </p:nvPr>
        </p:nvSpPr>
        <p:spPr>
          <a:xfrm>
            <a:off x="498475" y="1985963"/>
            <a:ext cx="3657600" cy="4140200"/>
          </a:xfrm>
        </p:spPr>
        <p:txBody>
          <a:bodyPr/>
          <a:lstStyle/>
          <a:p>
            <a:r>
              <a:rPr lang="en-US" smtClean="0"/>
              <a:t>Walking your dog!</a:t>
            </a:r>
          </a:p>
          <a:p>
            <a:r>
              <a:rPr lang="en-US" smtClean="0"/>
              <a:t>Playing on the playground!</a:t>
            </a:r>
          </a:p>
          <a:p>
            <a:r>
              <a:rPr lang="en-US" smtClean="0"/>
              <a:t>Tag!</a:t>
            </a:r>
          </a:p>
          <a:p>
            <a:r>
              <a:rPr lang="en-US" smtClean="0"/>
              <a:t>Sports!</a:t>
            </a:r>
          </a:p>
          <a:p>
            <a:r>
              <a:rPr lang="en-US" smtClean="0"/>
              <a:t>Walking around the grocery store with your family!</a:t>
            </a:r>
          </a:p>
          <a:p>
            <a:r>
              <a:rPr lang="en-US" smtClean="0"/>
              <a:t>Riding your bike to school!</a:t>
            </a:r>
          </a:p>
          <a:p>
            <a:r>
              <a:rPr lang="en-US" smtClean="0"/>
              <a:t>Rollerskating on the sidewalk!</a:t>
            </a:r>
          </a:p>
          <a:p>
            <a:endParaRPr lang="en-US" smtClean="0"/>
          </a:p>
        </p:txBody>
      </p:sp>
      <p:pic>
        <p:nvPicPr>
          <p:cNvPr id="24580" name="Picture 1028" descr="SportBalls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5338" y="484188"/>
            <a:ext cx="1585912" cy="931862"/>
          </a:xfrm>
          <a:prstGeom prst="rect">
            <a:avLst/>
          </a:prstGeom>
          <a:noFill/>
        </p:spPr>
      </p:pic>
      <p:pic>
        <p:nvPicPr>
          <p:cNvPr id="24581" name="Picture 1029" descr="sVillageKidsPlay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8225" y="317500"/>
            <a:ext cx="1706563" cy="1282700"/>
          </a:xfrm>
          <a:prstGeom prst="rect">
            <a:avLst/>
          </a:prstGeom>
          <a:noFill/>
        </p:spPr>
      </p:pic>
      <p:pic>
        <p:nvPicPr>
          <p:cNvPr id="24583" name="Picture 1031" descr="Kids playing soccer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4400550" y="2730500"/>
            <a:ext cx="3657600" cy="26511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1108075" y="442913"/>
            <a:ext cx="69103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 smtClean="0">
                <a:solidFill>
                  <a:srgbClr val="663366"/>
                </a:solidFill>
                <a:latin typeface="Verdana"/>
                <a:cs typeface="Verdana"/>
              </a:rPr>
              <a:t>It is time to get up and move! Let’s get some exercise!</a:t>
            </a:r>
            <a:endParaRPr lang="en-US" sz="2000" b="1" dirty="0">
              <a:solidFill>
                <a:srgbClr val="663366"/>
              </a:solidFill>
              <a:latin typeface="Verdana"/>
              <a:cs typeface="Verdana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8075" y="2165715"/>
            <a:ext cx="6761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</a:t>
            </a:r>
            <a:r>
              <a:rPr lang="en-US" dirty="0" smtClean="0">
                <a:hlinkClick r:id="rId2"/>
              </a:rPr>
              <a:t>9UOQa2FT0qc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69659" y="3045297"/>
            <a:ext cx="6895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http://www.youtube.com/watch?v=p8dGKIHgaCo&amp;feature=</a:t>
            </a:r>
            <a:r>
              <a:rPr lang="en-US" dirty="0" smtClean="0">
                <a:hlinkClick r:id="rId3"/>
              </a:rPr>
              <a:t>related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69659" y="2627380"/>
            <a:ext cx="373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latin typeface="Verdana"/>
                <a:cs typeface="Verdana"/>
              </a:rPr>
              <a:t>Shaun</a:t>
            </a:r>
            <a:r>
              <a:rPr lang="en-US" b="1" dirty="0" smtClean="0">
                <a:latin typeface="Verdana"/>
                <a:cs typeface="Verdana"/>
              </a:rPr>
              <a:t> </a:t>
            </a:r>
            <a:r>
              <a:rPr lang="en-US" b="1" dirty="0" smtClean="0">
                <a:solidFill>
                  <a:srgbClr val="663366"/>
                </a:solidFill>
                <a:latin typeface="Verdana"/>
                <a:cs typeface="Verdana"/>
              </a:rPr>
              <a:t>T’s Kids Club Fitness</a:t>
            </a:r>
            <a:endParaRPr lang="en-US" b="1" dirty="0">
              <a:solidFill>
                <a:srgbClr val="663366"/>
              </a:solidFill>
              <a:latin typeface="Verdana"/>
              <a:cs typeface="Verdan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9659" y="1796383"/>
            <a:ext cx="1223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663366"/>
                </a:solidFill>
                <a:latin typeface="Verdana"/>
                <a:cs typeface="Verdana"/>
              </a:rPr>
              <a:t>Dance</a:t>
            </a:r>
            <a:r>
              <a:rPr lang="en-US" dirty="0" smtClean="0">
                <a:solidFill>
                  <a:srgbClr val="663366"/>
                </a:solidFill>
                <a:latin typeface="Verdana"/>
                <a:cs typeface="Verdana"/>
              </a:rPr>
              <a:t> X</a:t>
            </a:r>
            <a:endParaRPr lang="en-US" dirty="0">
              <a:solidFill>
                <a:srgbClr val="663366"/>
              </a:solidFill>
              <a:latin typeface="Verdana"/>
              <a:cs typeface="Verdan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092" y="3691628"/>
            <a:ext cx="3810000" cy="28321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ChangeArrowheads="1"/>
          </p:cNvSpPr>
          <p:nvPr/>
        </p:nvSpPr>
        <p:spPr bwMode="auto">
          <a:xfrm>
            <a:off x="1751013" y="40401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 descr="Activite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209747" y="-249274"/>
            <a:ext cx="9598556" cy="741706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Thanks to these sources!</a:t>
            </a:r>
          </a:p>
        </p:txBody>
      </p:sp>
      <p:sp>
        <p:nvSpPr>
          <p:cNvPr id="25602" name="Text Box 1026"/>
          <p:cNvSpPr txBox="1">
            <a:spLocks noChangeArrowheads="1"/>
          </p:cNvSpPr>
          <p:nvPr/>
        </p:nvSpPr>
        <p:spPr bwMode="auto">
          <a:xfrm>
            <a:off x="793750" y="1395413"/>
            <a:ext cx="7104063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Rockwell" pitchFamily="-72" charset="0"/>
                <a:hlinkClick r:id="rId2"/>
              </a:rPr>
              <a:t>http://www.healthofstate.com/exercises/5-things-you-can-do-to-get-your-kids-exercising/</a:t>
            </a:r>
            <a:endParaRPr lang="en-US" dirty="0">
              <a:latin typeface="Rockwell" pitchFamily="-72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latin typeface="Rockwell" pitchFamily="-72" charset="0"/>
                <a:hlinkClick r:id="rId3"/>
              </a:rPr>
              <a:t>http://www.kidsexercise.co.uk/ExerciseDiabeticKids.html</a:t>
            </a:r>
            <a:endParaRPr lang="en-US" dirty="0">
              <a:latin typeface="Rockwell" pitchFamily="-72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latin typeface="Rockwell" pitchFamily="-72" charset="0"/>
                <a:hlinkClick r:id="rId4"/>
              </a:rPr>
              <a:t>http://www.mybodydesign.com/id21.html</a:t>
            </a:r>
            <a:endParaRPr lang="en-US" dirty="0">
              <a:latin typeface="Rockwell" pitchFamily="-72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latin typeface="Rockwell" pitchFamily="-72" charset="0"/>
                <a:hlinkClick r:id="rId5"/>
              </a:rPr>
              <a:t>http://weight-loss.families.com/blog/children-amp-dieting</a:t>
            </a:r>
            <a:endParaRPr lang="en-US" dirty="0">
              <a:latin typeface="Rockwell" pitchFamily="-72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latin typeface="Rockwell" pitchFamily="-72" charset="0"/>
                <a:hlinkClick r:id="rId6"/>
              </a:rPr>
              <a:t>http://www.ndebelevillage.co.za/first.html</a:t>
            </a:r>
            <a:endParaRPr lang="en-US" dirty="0">
              <a:latin typeface="Rockwell" pitchFamily="-72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latin typeface="Rockwell" pitchFamily="-72" charset="0"/>
                <a:hlinkClick r:id="rId7"/>
              </a:rPr>
              <a:t>http://pointgreysecondary.ca/node?page=4</a:t>
            </a:r>
            <a:r>
              <a:rPr lang="en-US" dirty="0" smtClean="0">
                <a:latin typeface="Rockwell" pitchFamily="-72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latin typeface="Rockwell" pitchFamily="-72" charset="0"/>
                <a:hlinkClick r:id="rId8"/>
              </a:rPr>
              <a:t>http://www.ieee125sc.org</a:t>
            </a:r>
            <a:r>
              <a:rPr lang="en-US" dirty="0" smtClean="0">
                <a:latin typeface="Rockwell" pitchFamily="-72" charset="0"/>
                <a:hlinkClick r:id="rId8"/>
              </a:rPr>
              <a:t>/</a:t>
            </a:r>
            <a:endParaRPr lang="en-US" dirty="0" smtClean="0">
              <a:latin typeface="Rockwell" pitchFamily="-72" charset="0"/>
            </a:endParaRPr>
          </a:p>
          <a:p>
            <a:pPr>
              <a:spcBef>
                <a:spcPct val="50000"/>
              </a:spcBef>
            </a:pPr>
            <a:endParaRPr lang="en-US" dirty="0" smtClean="0">
              <a:latin typeface="Rockwell" pitchFamily="-72" charset="0"/>
            </a:endParaRPr>
          </a:p>
          <a:p>
            <a:pPr>
              <a:spcBef>
                <a:spcPct val="50000"/>
              </a:spcBef>
            </a:pPr>
            <a:endParaRPr lang="en-US" dirty="0">
              <a:latin typeface="Rockwell" pitchFamily="-72" charset="0"/>
            </a:endParaRPr>
          </a:p>
          <a:p>
            <a:pPr>
              <a:spcBef>
                <a:spcPct val="50000"/>
              </a:spcBef>
            </a:pPr>
            <a:endParaRPr lang="en-US" dirty="0">
              <a:latin typeface="Rockwell" pitchFamily="-7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</a:majorFont>
      <a:minorFont>
        <a:latin typeface="Rockwell"/>
        <a:ea typeface=""/>
        <a:cs typeface=""/>
        <a:font script="Jpan" typeface="ＭＳ ゴシック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68</TotalTime>
  <Words>218</Words>
  <Application>Microsoft Macintosh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Advantage</vt:lpstr>
      <vt:lpstr>How to have a healthy body and life!</vt:lpstr>
      <vt:lpstr>* Actions or activities that require physical or mental energy  *What are some examples of things you do every day? </vt:lpstr>
      <vt:lpstr>Examples!!</vt:lpstr>
      <vt:lpstr>Slide 4</vt:lpstr>
      <vt:lpstr>Slide 5</vt:lpstr>
      <vt:lpstr>Thanks to these sources!</vt:lpstr>
    </vt:vector>
  </TitlesOfParts>
  <Company>University of Oklahoma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College of Education</dc:creator>
  <cp:lastModifiedBy>College of Education</cp:lastModifiedBy>
  <cp:revision>15</cp:revision>
  <dcterms:created xsi:type="dcterms:W3CDTF">2010-11-30T19:05:48Z</dcterms:created>
  <dcterms:modified xsi:type="dcterms:W3CDTF">2010-11-30T19:38:43Z</dcterms:modified>
</cp:coreProperties>
</file>